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5.wmf" ContentType="image/x-wmf"/>
  <Override PartName="/ppt/media/image10.wmf" ContentType="image/x-wmf"/>
  <Override PartName="/ppt/media/image11.png" ContentType="image/png"/>
  <Override PartName="/ppt/media/image12.jpeg" ContentType="image/jpeg"/>
  <Override PartName="/ppt/media/image6.wmf" ContentType="image/x-wmf"/>
  <Override PartName="/ppt/media/image7.wmf" ContentType="image/x-wmf"/>
  <Override PartName="/ppt/media/image8.wmf" ContentType="image/x-wmf"/>
  <Override PartName="/ppt/media/image9.wmf" ContentType="image/x-wmf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0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0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38276B3-BEAB-4043-8BDC-2FE2877F3A8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5320" cy="450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C90E276-A4C3-4E9C-99A1-95DA8112077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5520" cy="3422520"/>
          </a:xfrm>
          <a:prstGeom prst="rect">
            <a:avLst/>
          </a:prstGeom>
          <a:ln w="0">
            <a:noFill/>
          </a:ln>
        </p:spPr>
      </p:sp>
      <p:sp>
        <p:nvSpPr>
          <p:cNvPr id="438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920" cy="4108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wmf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240" cy="4244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240" cy="424440"/>
          </a:xfrm>
          <a:prstGeom prst="rect">
            <a:avLst/>
          </a:prstGeom>
          <a:ln w="0">
            <a:noFill/>
          </a:ln>
        </p:spPr>
      </p:pic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240" cy="42444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240" cy="42444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240" cy="42444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240" cy="42444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240" cy="42444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240" cy="42444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240" cy="42444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240" cy="424440"/>
          </a:xfrm>
          <a:prstGeom prst="rect">
            <a:avLst/>
          </a:prstGeom>
          <a:ln w="0">
            <a:noFill/>
          </a:ln>
        </p:spPr>
      </p:pic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www.colorado.edu/today/2024/02/23/get-ready-vote-presidential-primary-march-5?utm_source=newsletter&amp;utm_medium=email&amp;utm_campaign=24.0226+FS+CUBT&amp;utm_id=782777" TargetMode="External"/><Relationship Id="rId2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8600" cy="6846120"/>
          </a:xfrm>
          <a:prstGeom prst="rect">
            <a:avLst/>
          </a:prstGeom>
          <a:ln w="0">
            <a:noFill/>
          </a:ln>
        </p:spPr>
      </p:pic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5920" cy="1463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Longitudinal Modes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0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0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5400" cy="438156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your </a:t>
            </a:r>
            <a:r>
              <a:rPr b="1" lang="en-US" sz="3200" spc="-1" strike="noStrike">
                <a:latin typeface="Arial"/>
              </a:rPr>
              <a:t>answers are in the boxes</a:t>
            </a:r>
            <a:r>
              <a:rPr b="0" lang="en-US" sz="3200" spc="-1" strike="noStrike">
                <a:latin typeface="Arial"/>
              </a:rPr>
              <a:t>, put it in the box on YOUR LEFT;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</a:t>
            </a:r>
            <a:r>
              <a:rPr b="1" lang="en-US" sz="3200" spc="-1" strike="noStrike">
                <a:latin typeface="Arial"/>
              </a:rPr>
              <a:t>wrote answers on scratch paper</a:t>
            </a:r>
            <a:r>
              <a:rPr b="0" lang="en-US" sz="3200" spc="-1" strike="noStrike">
                <a:latin typeface="Arial"/>
              </a:rPr>
              <a:t>,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Box anything that should be graded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Put your name on any scratch sheets that should be graded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Staple scratch sheets with answers to the exam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No answers on Scratch | Answers on Scratch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I do not need the crib/note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12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457920" y="1600200"/>
            <a:ext cx="8224920" cy="397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Normal Reading Quiz and HW due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respect your classmates by keeping verbal conversations outside of lecture :)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Exam 1: 2/22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30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200" cy="397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Thursday at midnight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25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560" cy="397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Change to homework ordering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Paraksh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23,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200" cy="397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1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1 due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Make sure you can log in to gradescope (we will use it in class today)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(Some)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April 2</a:t>
            </a:r>
            <a:r>
              <a:rPr b="0" lang="en-US" sz="4400" spc="-1" strike="noStrike" baseline="33000">
                <a:latin typeface="Arial"/>
              </a:rPr>
              <a:t>nd</a:t>
            </a:r>
            <a:r>
              <a:rPr b="0" lang="en-US" sz="4400" spc="-1" strike="noStrike">
                <a:latin typeface="Arial"/>
              </a:rPr>
              <a:t>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Quiz, due tonight!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P3, due next Monday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 scores released later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exam, </a:t>
            </a:r>
            <a:r>
              <a:rPr b="1" lang="en-US" sz="3200" spc="-1" strike="noStrike">
                <a:latin typeface="Arial"/>
              </a:rPr>
              <a:t>read the instructions</a:t>
            </a:r>
            <a:r>
              <a:rPr b="0" lang="en-US" sz="3200" spc="-1" strike="noStrike">
                <a:latin typeface="Arial"/>
              </a:rPr>
              <a:t>,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need scratch paper, raise your hand.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12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W5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Regrade Requests: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2: March 19 (2 pages of equations front and back)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4</a:t>
            </a:r>
            <a:r>
              <a:rPr b="0" lang="en-US" sz="4400" spc="-1" strike="noStrike" baseline="33000">
                <a:latin typeface="Arial"/>
              </a:rPr>
              <a:t>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720" cy="397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W4 due </a:t>
            </a:r>
            <a:r>
              <a:rPr b="0" lang="en-US" sz="3200" spc="-1" strike="sngStrike">
                <a:latin typeface="Arial"/>
              </a:rPr>
              <a:t>Thursday </a:t>
            </a:r>
            <a:r>
              <a:rPr b="0" lang="en-US" sz="3200" spc="-1" strike="noStrike">
                <a:latin typeface="Arial"/>
              </a:rPr>
              <a:t>Friday (W5 will be due next Thursday)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29th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720" cy="397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version of P2 with fractional scoring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+1 bonus point on leaderboard with new version to prevent rounding to victory; max score is now 201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Recommend using git to download course materials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27th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458280" y="1604520"/>
            <a:ext cx="8225640" cy="39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P2 due on March 4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Colorado Presidential Primary March 5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 🇺🇸 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Unaffiliated can vote in either party’s primary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Noto Sans CJK SC"/>
              </a:rPr>
              <a:t>Vote at the UMC [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1"/>
              </a:rPr>
              <a:t>info</a:t>
            </a:r>
            <a:r>
              <a:rPr b="0" lang="en-US" sz="2800" spc="-1" strike="noStrike">
                <a:latin typeface="Arial"/>
                <a:ea typeface="Noto Sans CJK SC"/>
              </a:rPr>
              <a:t>]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only wrote on the front sides of numbered pages, put it in the box on YOUR LEFT; if you wrote on any back sides or on scratch paper, 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Front only | Front + Back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Put your name on any detached sheets (i.e. scratch paper)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Keep crib 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42837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2024-04-01T21:36:10Z</dcterms:modified>
  <cp:revision>345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